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79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644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391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09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15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87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88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4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032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314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5C461-5E16-4963-B0FC-EB1D8EC2C0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603C6-608C-4836-B6A7-1FAA275730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12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smtClean="0"/>
              <a:t>人工智能的三大学派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00914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539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02448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53954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075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1486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4323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5720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98252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9042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819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57549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8263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26062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</Words>
  <Application>Microsoft Office PowerPoint</Application>
  <PresentationFormat>宽屏</PresentationFormat>
  <Paragraphs>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1.4 人工智能的三大学派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1.5 图灵测试</dc:title>
  <dc:creator>PC</dc:creator>
  <cp:lastModifiedBy>PC</cp:lastModifiedBy>
  <cp:revision>2</cp:revision>
  <dcterms:created xsi:type="dcterms:W3CDTF">2019-09-11T02:11:43Z</dcterms:created>
  <dcterms:modified xsi:type="dcterms:W3CDTF">2019-09-11T02:52:41Z</dcterms:modified>
</cp:coreProperties>
</file>